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874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Интерактивное приложение на Python для управления иерархией сотрудников с использованием бинарных деревьев и графического интерфейса Tkinter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560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Технологический стек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50" y="2358390"/>
            <a:ext cx="7556500" cy="1120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демонстрирует практическое применение современных подходов к разработке на Python и визуализации данных.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34276"/>
            <a:ext cx="3664744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Tkinter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59129"/>
            <a:ext cx="3195876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Встроенная библиотека графического интерфейса. Позволяет создавать кроссплатформенные приложения без дополнительных зависимостей.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734276"/>
            <a:ext cx="3664863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Бинарные деревья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459129"/>
            <a:ext cx="319599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Оптимальная структура данных для представления иерархии "начальник-подчиненный" с быстрым поиском и навигацией.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9804" y="691396"/>
            <a:ext cx="7647265" cy="503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Бинарные деревья: Основа иерархии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49804" y="1436013"/>
            <a:ext cx="8017193" cy="515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бинарных деревьев в качестве основной структуры данных обусловлен их уникальными преимуществами для эффективного управления корпоративной иерархией.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9804" y="2132171"/>
            <a:ext cx="8017193" cy="1230749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26944" y="2132171"/>
            <a:ext cx="91440" cy="1230749"/>
          </a:xfrm>
          <a:prstGeom prst="roundRect">
            <a:avLst>
              <a:gd name="adj" fmla="val 73951"/>
            </a:avLst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6302216" y="2316004"/>
            <a:ext cx="2750344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Эффективная организация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02216" y="2664023"/>
            <a:ext cx="7580948" cy="515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Бинарные деревья идеально моделируют иерархические связи "начальник-подчиненный", обеспечивая четкую и логичную структуру компании.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49804" y="3523893"/>
            <a:ext cx="8017193" cy="1230749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26944" y="3523893"/>
            <a:ext cx="91440" cy="1230749"/>
          </a:xfrm>
          <a:prstGeom prst="roundRect">
            <a:avLst>
              <a:gd name="adj" fmla="val 73951"/>
            </a:avLst>
          </a:prstGeom>
          <a:solidFill>
            <a:srgbClr val="4950BC"/>
          </a:solidFill>
        </p:spPr>
      </p:sp>
      <p:sp>
        <p:nvSpPr>
          <p:cNvPr id="11" name="Text 8"/>
          <p:cNvSpPr/>
          <p:nvPr/>
        </p:nvSpPr>
        <p:spPr>
          <a:xfrm>
            <a:off x="6302216" y="3707725"/>
            <a:ext cx="2526506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Быстрый поиск и доступ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302216" y="4055745"/>
            <a:ext cx="7580948" cy="515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Позволяют мгновенно находить сотрудников и определять их положение в структуре благодаря алгоритмам с логарифмической временной сложностью.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49804" y="4915614"/>
            <a:ext cx="8017193" cy="1230749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26944" y="4915614"/>
            <a:ext cx="91440" cy="1230749"/>
          </a:xfrm>
          <a:prstGeom prst="roundRect">
            <a:avLst>
              <a:gd name="adj" fmla="val 73951"/>
            </a:avLst>
          </a:prstGeom>
          <a:solidFill>
            <a:srgbClr val="4950BC"/>
          </a:solidFill>
        </p:spPr>
      </p:sp>
      <p:sp>
        <p:nvSpPr>
          <p:cNvPr id="15" name="Text 12"/>
          <p:cNvSpPr/>
          <p:nvPr/>
        </p:nvSpPr>
        <p:spPr>
          <a:xfrm>
            <a:off x="6302216" y="5099447"/>
            <a:ext cx="2048947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Масштабируемость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302216" y="5447467"/>
            <a:ext cx="7580948" cy="515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легко адаптируется к изменениям и росту компании, эффективно обрабатывая добавление или удаление тысяч сотрудников.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49804" y="6307336"/>
            <a:ext cx="8017193" cy="1230749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26944" y="6307336"/>
            <a:ext cx="91440" cy="1230749"/>
          </a:xfrm>
          <a:prstGeom prst="roundRect">
            <a:avLst>
              <a:gd name="adj" fmla="val 73951"/>
            </a:avLst>
          </a:prstGeom>
          <a:solidFill>
            <a:srgbClr val="4950BC"/>
          </a:solidFill>
        </p:spPr>
      </p:sp>
      <p:sp>
        <p:nvSpPr>
          <p:cNvPr id="19" name="Text 16"/>
          <p:cNvSpPr/>
          <p:nvPr/>
        </p:nvSpPr>
        <p:spPr>
          <a:xfrm>
            <a:off x="6302216" y="6491168"/>
            <a:ext cx="2012513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302216" y="6839188"/>
            <a:ext cx="7580948" cy="515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Естественным образом преобразуются в древовидные визуализации, что упрощает понимание сложных организационных связей.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297" y="741640"/>
            <a:ext cx="7746206" cy="1248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Архитектура: Ключевые классы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5297" y="2289215"/>
            <a:ext cx="7746206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построен на двух основных классах, реализующих объектно-ориентированный подход к управлению данными.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5297" y="3352443"/>
            <a:ext cx="249626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Employee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5297" y="386417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Представляет одного сотрудника с его параметрами: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5297" y="4682728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имя сотрудника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5297" y="507206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должность в компании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5297" y="5780842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left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левый подчиненный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5297" y="6170176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правый подчиненный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85297" y="6669286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сотрудник является узлом в структуре дерева.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622" y="3352443"/>
            <a:ext cx="3148846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CompanyStructure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09622" y="386417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Управляет всей иерархией компании: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622" y="4682728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корень дерева (CEO)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9622" y="507206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add_employee()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добавляет новых сотрудников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9622" y="5780842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show_structure()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отображает древовидную структуру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9622" y="6489621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get_subordinates()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показывает подчиненных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" cy="8229600"/>
          </a:xfrm>
          <a:prstGeom prst="rect">
            <a:avLst/>
          </a:prstGeom>
          <a:solidFill>
            <a:srgbClr val="DFDFE0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56830" y="1074182"/>
            <a:ext cx="111435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Интерфейс приложения: Главное окно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2256830" y="2123122"/>
            <a:ext cx="1157978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Пользовательский интерфейс предоставляет удобные инструменты для управления организационной структурой без необходимости использования командной строки.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256830" y="3104078"/>
            <a:ext cx="567642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514124" y="33613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Поля ввода данных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514124" y="3851791"/>
            <a:ext cx="516183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Имя сотрудника, должность, имя начальника и выбор позиции (левый/правый подчиненный)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160068" y="3104078"/>
            <a:ext cx="567654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417362" y="3361373"/>
            <a:ext cx="31661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Добавить сотрудника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417362" y="3851791"/>
            <a:ext cx="516195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Кнопка вносит новую запись в структуру дерева и сохраняет иерархические связи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256830" y="5424607"/>
            <a:ext cx="567642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14124" y="5681901"/>
            <a:ext cx="28941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структуру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965" y="6094730"/>
            <a:ext cx="5161915" cy="8032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Открывает новое окно с полной древовидной визуализацией всей организации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160068" y="5424607"/>
            <a:ext cx="567654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417362" y="5681901"/>
            <a:ext cx="33678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подчиненных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8417362" y="6172319"/>
            <a:ext cx="516195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Выводит список прямых подчиненных выбранного руководителя</a:t>
            </a:r>
            <a:endParaRPr lang="en-US" sz="1750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69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Окно визуализации структуры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5412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Специальное окно отображает полную иерархию компании в виде древовидного списка с визуальными отступами для наглядности представления цепочек подчинения.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39270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C7C9EA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498336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922758"/>
            <a:ext cx="659249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дерева позволяет быстро оценить масштаб компании, понять уровни иерархии и отследить полную цепочку подчинения от CEO до каждого сотрудника на фронтлайне.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38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корпоративной иерархии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009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Типичная структура компании с CEO в корне, руководителями отделов и их командами, организованная через систему левых и правых подчиненных.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43958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F2F2F2"/>
          </a:solidFill>
        </p:spPr>
      </p:sp>
      <p:sp>
        <p:nvSpPr>
          <p:cNvPr id="6" name="Shape 3"/>
          <p:cNvSpPr/>
          <p:nvPr/>
        </p:nvSpPr>
        <p:spPr>
          <a:xfrm>
            <a:off x="6268879" y="4043958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F2F2F2"/>
          </a:solidFill>
        </p:spPr>
      </p:sp>
      <p:sp>
        <p:nvSpPr>
          <p:cNvPr id="7" name="Text 4"/>
          <p:cNvSpPr/>
          <p:nvPr/>
        </p:nvSpPr>
        <p:spPr>
          <a:xfrm>
            <a:off x="6495693" y="4213979"/>
            <a:ext cx="7125414" cy="290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Иван Петров (CEO)├─ Мария Сидорова (CTO)│ ├─ Сергей Волков │ └─ Анна Козлова └─ Алексей Козлов (CFO) ├─ Ольга Петрова  └─ Дмитрий Иванов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207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 и 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87660"/>
            <a:ext cx="34724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 и простота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78079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Сложные иерархические данные представлены в интуитивно понятном графическом формате, доступном для анализа без технических знаний.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298281"/>
            <a:ext cx="39575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Образовательная ценность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Отличный практический пример применения ООП, рекурсии, структур данных и создания GUI приложений на Python.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Итоги и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7981"/>
            <a:ext cx="3664744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324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Реализовано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22834"/>
            <a:ext cx="319587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Полнофункциональное приложение для управления корпоративной иерархией с интерактивным интерфейсом.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97981"/>
            <a:ext cx="3664863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132415"/>
            <a:ext cx="31738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Применены навыки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622834"/>
            <a:ext cx="319599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Объектно-ориентированное программирование, бинарные деревья, рекурсивные алгоритмы, GUI разработка.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26931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3681</Words>
  <Application>WPS Presentation</Application>
  <PresentationFormat>On-screen Show (16:9)</PresentationFormat>
  <Paragraphs>122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Андрей Замараев</cp:lastModifiedBy>
  <cp:revision>2</cp:revision>
  <dcterms:created xsi:type="dcterms:W3CDTF">2025-10-25T04:44:00Z</dcterms:created>
  <dcterms:modified xsi:type="dcterms:W3CDTF">2025-10-25T04:50:28Z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0C8988ACAA3148DBB869DCE082B7A96A_12</vt:lpwstr>
  </property>
  <property fmtid="{D5CDD505-2E9C-101B-9397-08002B2CF9AE}" pid="3" name="KSOProductBuildVer">
    <vt:lpwstr>1049-12.2.0.23131</vt:lpwstr>
  </property>
</Properties>
</file>